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_rels/slideMaster9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4" r:id="rId7"/>
    <p:sldMasterId id="2147483666" r:id="rId8"/>
    <p:sldMasterId id="2147483668" r:id="rId9"/>
    <p:sldMasterId id="2147483670" r:id="rId10"/>
    <p:sldMasterId id="2147483672" r:id="rId11"/>
    <p:sldMasterId id="2147483674" r:id="rId12"/>
    <p:sldMasterId id="2147483676" r:id="rId13"/>
  </p:sldMasterIdLst>
  <p:sldIdLst>
    <p:sldId id="256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9.xml"/><Relationship Id="rId8" Type="http://schemas.openxmlformats.org/officeDocument/2006/relationships/slideMaster" Target="slideMasters/slideMaster10.xml"/><Relationship Id="rId9" Type="http://schemas.openxmlformats.org/officeDocument/2006/relationships/slideMaster" Target="slideMasters/slideMaster11.xml"/><Relationship Id="rId10" Type="http://schemas.openxmlformats.org/officeDocument/2006/relationships/slideMaster" Target="slideMasters/slideMaster12.xml"/><Relationship Id="rId11" Type="http://schemas.openxmlformats.org/officeDocument/2006/relationships/slideMaster" Target="slideMasters/slideMaster13.xml"/><Relationship Id="rId12" Type="http://schemas.openxmlformats.org/officeDocument/2006/relationships/slideMaster" Target="slideMasters/slideMaster14.xml"/><Relationship Id="rId13" Type="http://schemas.openxmlformats.org/officeDocument/2006/relationships/slideMaster" Target="slideMasters/slideMaster15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3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4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8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716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460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2026-02-15T01:27:44Z</dcterms:modified>
  <cp:revision>25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